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</p:sldIdLst>
  <p:sldSz cx="6858000" cy="9906000" type="A4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1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E2F0D9"/>
    <a:srgbClr val="DAE3F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-2256" y="-78"/>
      </p:cViewPr>
      <p:guideLst>
        <p:guide orient="horz" pos="312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621191"/>
            <a:ext cx="5829300" cy="3448756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5202944"/>
            <a:ext cx="5143500" cy="2391656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E23B-3EA5-4FBF-947C-D84178CCB20F}" type="datetimeFigureOut">
              <a:rPr lang="it-IT" smtClean="0"/>
              <a:pPr/>
              <a:t>10/01/2017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43-B626-4931-BEE2-266FEEC3B8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324849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E23B-3EA5-4FBF-947C-D84178CCB20F}" type="datetimeFigureOut">
              <a:rPr lang="it-IT" smtClean="0"/>
              <a:pPr/>
              <a:t>10/01/2017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43-B626-4931-BEE2-266FEEC3B8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7094287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527403"/>
            <a:ext cx="1478756" cy="8394877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527403"/>
            <a:ext cx="4350544" cy="8394877"/>
          </a:xfrm>
        </p:spPr>
        <p:txBody>
          <a:bodyPr vert="eaVert"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E23B-3EA5-4FBF-947C-D84178CCB20F}" type="datetimeFigureOut">
              <a:rPr lang="it-IT" smtClean="0"/>
              <a:pPr/>
              <a:t>10/01/2017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43-B626-4931-BEE2-266FEEC3B8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450814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E23B-3EA5-4FBF-947C-D84178CCB20F}" type="datetimeFigureOut">
              <a:rPr lang="it-IT" smtClean="0"/>
              <a:pPr/>
              <a:t>10/01/2017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43-B626-4931-BEE2-266FEEC3B8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166045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469624"/>
            <a:ext cx="5915025" cy="4120620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629226"/>
            <a:ext cx="5915025" cy="216693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E23B-3EA5-4FBF-947C-D84178CCB20F}" type="datetimeFigureOut">
              <a:rPr lang="it-IT" smtClean="0"/>
              <a:pPr/>
              <a:t>10/01/2017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43-B626-4931-BEE2-266FEEC3B8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4303507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637014"/>
            <a:ext cx="2914650" cy="6285266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E23B-3EA5-4FBF-947C-D84178CCB20F}" type="datetimeFigureOut">
              <a:rPr lang="it-IT" smtClean="0"/>
              <a:pPr/>
              <a:t>10/01/2017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43-B626-4931-BEE2-266FEEC3B8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773330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527405"/>
            <a:ext cx="5915025" cy="1914702"/>
          </a:xfrm>
        </p:spPr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428347"/>
            <a:ext cx="2901255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618442"/>
            <a:ext cx="2901255" cy="532218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428347"/>
            <a:ext cx="2915543" cy="1190095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618442"/>
            <a:ext cx="2915543" cy="5322183"/>
          </a:xfrm>
        </p:spPr>
        <p:txBody>
          <a:bodyPr/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E23B-3EA5-4FBF-947C-D84178CCB20F}" type="datetimeFigureOut">
              <a:rPr lang="it-IT" smtClean="0"/>
              <a:pPr/>
              <a:t>10/01/2017</a:t>
            </a:fld>
            <a:endParaRPr lang="it-IT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43-B626-4931-BEE2-266FEEC3B8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525499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E23B-3EA5-4FBF-947C-D84178CCB20F}" type="datetimeFigureOut">
              <a:rPr lang="it-IT" smtClean="0"/>
              <a:pPr/>
              <a:t>10/01/2017</a:t>
            </a:fld>
            <a:endParaRPr lang="it-IT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43-B626-4931-BEE2-266FEEC3B8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7369437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E23B-3EA5-4FBF-947C-D84178CCB20F}" type="datetimeFigureOut">
              <a:rPr lang="it-IT" smtClean="0"/>
              <a:pPr/>
              <a:t>10/01/2017</a:t>
            </a:fld>
            <a:endParaRPr lang="it-IT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43-B626-4931-BEE2-266FEEC3B8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8217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426283"/>
            <a:ext cx="3471863" cy="7039681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E23B-3EA5-4FBF-947C-D84178CCB20F}" type="datetimeFigureOut">
              <a:rPr lang="it-IT" smtClean="0"/>
              <a:pPr/>
              <a:t>10/01/2017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43-B626-4931-BEE2-266FEEC3B8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8082500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60400"/>
            <a:ext cx="2211884" cy="23114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426283"/>
            <a:ext cx="3471863" cy="7039681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/>
              <a:t>Fare clic sull'icona per inserire un'immagine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971800"/>
            <a:ext cx="2211884" cy="550562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/>
              <a:t>Modifica gli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3CE23B-3EA5-4FBF-947C-D84178CCB20F}" type="datetimeFigureOut">
              <a:rPr lang="it-IT" smtClean="0"/>
              <a:pPr/>
              <a:t>10/01/2017</a:t>
            </a:fld>
            <a:endParaRPr lang="it-I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6CA43-B626-4931-BEE2-266FEEC3B8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95939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527405"/>
            <a:ext cx="5915025" cy="19147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637014"/>
            <a:ext cx="5915025" cy="62852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Modifica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3CE23B-3EA5-4FBF-947C-D84178CCB20F}" type="datetimeFigureOut">
              <a:rPr lang="it-IT" smtClean="0"/>
              <a:pPr/>
              <a:t>10/01/2017</a:t>
            </a:fld>
            <a:endParaRPr lang="it-IT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9181397"/>
            <a:ext cx="2314575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9181397"/>
            <a:ext cx="1543050" cy="52740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6CA43-B626-4931-BEE2-266FEEC3B848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949468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ttangolo 7"/>
          <p:cNvSpPr/>
          <p:nvPr/>
        </p:nvSpPr>
        <p:spPr>
          <a:xfrm rot="21269456">
            <a:off x="1769164" y="1226844"/>
            <a:ext cx="4072835" cy="108455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2000" dirty="0">
                <a:solidFill>
                  <a:schemeClr val="bg2">
                    <a:lumMod val="10000"/>
                  </a:schemeClr>
                </a:solidFill>
              </a:rPr>
              <a:t>Mostra itinerante dei 100 Passi</a:t>
            </a:r>
          </a:p>
          <a:p>
            <a:pPr algn="ctr"/>
            <a:r>
              <a:rPr lang="it-IT" sz="2000" dirty="0">
                <a:solidFill>
                  <a:schemeClr val="bg2">
                    <a:lumMod val="10000"/>
                  </a:schemeClr>
                </a:solidFill>
              </a:rPr>
              <a:t>realizzati dalle scuole della Rete de </a:t>
            </a:r>
          </a:p>
          <a:p>
            <a:pPr algn="ctr"/>
            <a:r>
              <a:rPr lang="it-IT" sz="2000" dirty="0">
                <a:solidFill>
                  <a:schemeClr val="bg2">
                    <a:lumMod val="10000"/>
                  </a:schemeClr>
                </a:solidFill>
              </a:rPr>
              <a:t>IL VELIERO  PARLANTE</a:t>
            </a:r>
          </a:p>
        </p:txBody>
      </p:sp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1610139" y="169597"/>
            <a:ext cx="3637722" cy="1182125"/>
          </a:xfrm>
        </p:spPr>
        <p:txBody>
          <a:bodyPr/>
          <a:lstStyle/>
          <a:p>
            <a:pPr algn="ctr"/>
            <a:r>
              <a:rPr lang="it-IT" dirty="0">
                <a:solidFill>
                  <a:srgbClr val="FF0000"/>
                </a:solidFill>
                <a:latin typeface="Bodoni MT" panose="02070603080606020203" pitchFamily="18" charset="0"/>
              </a:rPr>
              <a:t>I NOSTRI CENTO PASSI</a:t>
            </a: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133035">
            <a:off x="5137159" y="218855"/>
            <a:ext cx="1560422" cy="1250798"/>
          </a:xfrm>
          <a:prstGeom prst="rect">
            <a:avLst/>
          </a:prstGeom>
        </p:spPr>
      </p:pic>
      <p:sp>
        <p:nvSpPr>
          <p:cNvPr id="11" name="Rettangolo 10"/>
          <p:cNvSpPr/>
          <p:nvPr/>
        </p:nvSpPr>
        <p:spPr>
          <a:xfrm rot="231998">
            <a:off x="1644314" y="2511648"/>
            <a:ext cx="5087050" cy="1301803"/>
          </a:xfrm>
          <a:prstGeom prst="rect">
            <a:avLst/>
          </a:prstGeom>
          <a:solidFill>
            <a:srgbClr val="DAE3F3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 rot="21404280">
            <a:off x="1601075" y="3765455"/>
            <a:ext cx="5087050" cy="1403151"/>
          </a:xfrm>
          <a:prstGeom prst="rect">
            <a:avLst/>
          </a:prstGeom>
          <a:solidFill>
            <a:srgbClr val="E2F0D9">
              <a:alpha val="5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 sz="2000" dirty="0">
              <a:solidFill>
                <a:schemeClr val="bg2">
                  <a:lumMod val="10000"/>
                </a:schemeClr>
              </a:solidFill>
            </a:endParaRPr>
          </a:p>
        </p:txBody>
      </p:sp>
      <p:sp>
        <p:nvSpPr>
          <p:cNvPr id="10" name="Fumetto: rettangolo 9"/>
          <p:cNvSpPr/>
          <p:nvPr/>
        </p:nvSpPr>
        <p:spPr>
          <a:xfrm>
            <a:off x="5227983" y="4711148"/>
            <a:ext cx="1630017" cy="914400"/>
          </a:xfrm>
          <a:prstGeom prst="wedgeRectCallout">
            <a:avLst>
              <a:gd name="adj1" fmla="val -39922"/>
              <a:gd name="adj2" fmla="val 63889"/>
            </a:avLst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it-IT" sz="1200" dirty="0">
                <a:solidFill>
                  <a:schemeClr val="bg2">
                    <a:lumMod val="10000"/>
                  </a:schemeClr>
                </a:solidFill>
              </a:rPr>
              <a:t>visitando la mostra sarà possibile acquistare il libro "I NOSTRI CENTO PASSI"</a:t>
            </a:r>
          </a:p>
        </p:txBody>
      </p:sp>
    </p:spTree>
    <p:extLst>
      <p:ext uri="{BB962C8B-B14F-4D97-AF65-F5344CB8AC3E}">
        <p14:creationId xmlns:p14="http://schemas.microsoft.com/office/powerpoint/2010/main" xmlns="" val="48999736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i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434</TotalTime>
  <Words>32</Words>
  <Application>Microsoft Office PowerPoint</Application>
  <PresentationFormat>A4 (21x29,7 cm)</PresentationFormat>
  <Paragraphs>5</Paragraphs>
  <Slides>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1</vt:i4>
      </vt:variant>
    </vt:vector>
  </HeadingPairs>
  <TitlesOfParts>
    <vt:vector size="2" baseType="lpstr">
      <vt:lpstr>Office Theme</vt:lpstr>
      <vt:lpstr>I NOSTRI CENTO PASSI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 NOSTRI CENTO PASSI</dc:title>
  <dc:creator>Silvia Scandura</dc:creator>
  <cp:lastModifiedBy>Maria Rosaria </cp:lastModifiedBy>
  <cp:revision>5</cp:revision>
  <dcterms:created xsi:type="dcterms:W3CDTF">2016-10-02T10:37:53Z</dcterms:created>
  <dcterms:modified xsi:type="dcterms:W3CDTF">2017-01-10T14:48:35Z</dcterms:modified>
</cp:coreProperties>
</file>